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5EB67-8C65-4230-A91E-0A996104A5D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DC1E8-83E2-4B38-89B8-8169087E3B2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Сущность системы разработки состоит в том, что рудную за­лежь, подготовленную этажным способом, разделяют на отдельные выемочные блоки, запасы руды в которых отрабатывают в восходящем порядке с потолкоуступным забоем со шпуровой отбойкой, а управ­ление кровлей осуществляют магазинированием руды (рисунок 4.12).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Условия применения</a:t>
            </a:r>
            <a:r>
              <a:rPr lang="ru-RU" dirty="0" smtClean="0"/>
              <a:t>. Систему применяют при отработке круто­падающих (не менее 55</a:t>
            </a:r>
            <a:r>
              <a:rPr lang="ru-RU" baseline="30000" dirty="0" smtClean="0"/>
              <a:t>0</a:t>
            </a:r>
            <a:r>
              <a:rPr lang="ru-RU" dirty="0" smtClean="0"/>
              <a:t>) маломощных рудных залежей (0,6-3,0 м) с устойчивой рудой и весьма устойчивыми боковыми породами.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Параметры системы</a:t>
            </a:r>
            <a:r>
              <a:rPr lang="ru-RU" dirty="0" smtClean="0"/>
              <a:t>. Этаж высотой 50-60 м по простиранию разделяют на выемочные блоки длиной 40-60 м. Восстающие через 4-6 м сбивают с очистными камерами ходками. Расстояние между вы­пускными выработками днища (дучками) не превышают 5-6 м, толщина потолочины составляет в среднем 3-4 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Подготовительно-нарезные работы</a:t>
            </a:r>
            <a:r>
              <a:rPr lang="ru-RU" dirty="0" smtClean="0"/>
              <a:t>. Подготовка блока включает проведение откаточного и вентиляционного штреков, материаль­но-ходовых восстающих, блокового рудоспуска. Нарезка - проведе­ние подсечного штрека, выпускных выработок днища (</a:t>
            </a:r>
            <a:r>
              <a:rPr lang="ru-RU" dirty="0" err="1" smtClean="0"/>
              <a:t>дучек</a:t>
            </a:r>
            <a:r>
              <a:rPr lang="ru-RU" dirty="0" smtClean="0"/>
              <a:t>, </a:t>
            </a:r>
            <a:r>
              <a:rPr lang="ru-RU" dirty="0" err="1" smtClean="0"/>
              <a:t>разворонок</a:t>
            </a:r>
            <a:r>
              <a:rPr lang="ru-RU" dirty="0" smtClean="0"/>
              <a:t> </a:t>
            </a:r>
            <a:r>
              <a:rPr lang="ru-RU" dirty="0" err="1" smtClean="0"/>
              <a:t>дучек</a:t>
            </a:r>
            <a:r>
              <a:rPr lang="ru-RU" dirty="0" smtClean="0"/>
              <a:t>), отрезных восстающих.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1-откаточный штрек; 2-вентиляционный штрек; 3-материально-ходовые восстающие; 4-ру­доспуски; 5-скреперный штрек; 6-выпускные вы­работки днища (дучки, </a:t>
            </a:r>
            <a:r>
              <a:rPr lang="ru-RU" dirty="0" err="1" smtClean="0"/>
              <a:t>разворонки</a:t>
            </a:r>
            <a:r>
              <a:rPr lang="ru-RU" dirty="0" smtClean="0"/>
              <a:t>); 7-отрезные восстающие; 8-потолкоуступный забой; 9-замагазинированная руда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en-US" cap="small" dirty="0" smtClean="0"/>
              <a:t>P</a:t>
            </a:r>
            <a:r>
              <a:rPr lang="ru-RU" dirty="0" err="1" smtClean="0"/>
              <a:t>исунок</a:t>
            </a:r>
            <a:r>
              <a:rPr lang="ru-RU" dirty="0" smtClean="0"/>
              <a:t> </a:t>
            </a:r>
            <a:r>
              <a:rPr lang="ru-RU" cap="small" dirty="0" smtClean="0"/>
              <a:t>4.12 -</a:t>
            </a:r>
            <a:r>
              <a:rPr lang="ru-RU" dirty="0" smtClean="0"/>
              <a:t> Система разработки магазинированием руды блоками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Очистная выемка</a:t>
            </a:r>
            <a:r>
              <a:rPr lang="ru-RU" dirty="0" smtClean="0"/>
              <a:t>. Очистную выемку ведут потолкоуступным за­боем с длиной уступа 10-12 м и высотой 1,5-2,0 м или сплошным забоем по всей длине блока. Цикл очистной выемки включает </a:t>
            </a:r>
            <a:r>
              <a:rPr lang="ru-RU" dirty="0" err="1" smtClean="0"/>
              <a:t>обуривание</a:t>
            </a:r>
            <a:r>
              <a:rPr lang="ru-RU" dirty="0" smtClean="0"/>
              <a:t> с поверхности </a:t>
            </a:r>
            <a:r>
              <a:rPr lang="ru-RU" dirty="0" err="1" smtClean="0"/>
              <a:t>магазинированной</a:t>
            </a:r>
            <a:r>
              <a:rPr lang="ru-RU" dirty="0" smtClean="0"/>
              <a:t> руды горизонтальных и восходящих шпуров и их взрывание, проветривание, выпуск излиш­ков руды и оборку кровли. Количество выпускаемой руды зависит от ее разрыхления. При достижении очистной выемкой границы </a:t>
            </a:r>
            <a:r>
              <a:rPr lang="ru-RU" dirty="0" err="1" smtClean="0"/>
              <a:t>подштрекового</a:t>
            </a:r>
            <a:r>
              <a:rPr lang="ru-RU" dirty="0" smtClean="0"/>
              <a:t> целика (потолочины) начинают выпуск из блока всей </a:t>
            </a:r>
            <a:r>
              <a:rPr lang="ru-RU" dirty="0" err="1" smtClean="0"/>
              <a:t>замагазинированной</a:t>
            </a:r>
            <a:r>
              <a:rPr lang="ru-RU" dirty="0" smtClean="0"/>
              <a:t> руды. Выпущенную руду до блокового рудоспус­ка доставляют скреперными лебедками. </a:t>
            </a:r>
            <a:r>
              <a:rPr lang="ru-RU" dirty="0" err="1" smtClean="0"/>
              <a:t>Подштрековый</a:t>
            </a:r>
            <a:r>
              <a:rPr lang="ru-RU" dirty="0" smtClean="0"/>
              <a:t> целик (пото­лочину) отрабатывают перед окончательным выпуском руды из бло­ка. При необходимости сохранения штрека потолочину не отрабаты­вают.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Технико-экономические показатели</a:t>
            </a:r>
            <a:r>
              <a:rPr lang="ru-RU" dirty="0" smtClean="0"/>
              <a:t>: потери руды 5-8%; разубоживание руды 5-10%; производительность труда забойного рабо­чего 8-12 т/смену; удельный расход подготовительно-нарезных вы­работок на 1000 т руды 6-8 м; удельный расход ВВ на отбойку 0,500-0,750 кг/т.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Достоинства</a:t>
            </a:r>
            <a:r>
              <a:rPr lang="ru-RU" dirty="0" smtClean="0"/>
              <a:t>: небольшой объем подготовительно-нарезных вы­работок; благоприятные условия для работы забойных рабочих и вы­сокая эффективность буровзрывных работ; минимальный объем работ по креплению очистного пространства; высокая интенсивность раз­работки месторождения.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Недостатки</a:t>
            </a:r>
            <a:r>
              <a:rPr lang="ru-RU" dirty="0" smtClean="0"/>
              <a:t>: довольно ограниченные условия применения (угол падения не менее 55</a:t>
            </a:r>
            <a:r>
              <a:rPr lang="ru-RU" baseline="30000" dirty="0" smtClean="0"/>
              <a:t>0</a:t>
            </a:r>
            <a:r>
              <a:rPr lang="ru-RU" dirty="0" smtClean="0"/>
              <a:t>, отсутствие резких раздувов и пережимов, недопустимость слеживания, возгорания и окисления руды); невоз­можность выдачи руды из блока по сортам; значительное разубоживание руды отслаивающих вмещающимися породами, в особенности при отработке тонких (до 1,0 м) рудных залежей.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BBB362-4250-4F15-A84F-A6DBCF5E4E3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9213D9-48FF-46A7-9AFE-588D6865C48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ru-RU" b="1" i="1" dirty="0" smtClean="0"/>
              <a:t>Система разработки с магазинированием руды и скважинной отбойкой.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Сущность системы разработки состоит в. том, что рудную за­лежь, подготовленную этажным способом, разбивают на отдельные выемочные блоки, запасы руды в которых отрабатывают в восходящем порядке комплектом глубоких скважин, а управление кровлей осуществляют магазинированием руды (рисунок 4.13).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Условия применения</a:t>
            </a:r>
            <a:r>
              <a:rPr lang="ru-RU" dirty="0" smtClean="0"/>
              <a:t>. Систему применяют при отработке круто­падающих мощных и весьма мощных рудных залежей со средней цен­ностью руды. Рудный массив и вмещающие породы должны быть устой­чивыми (допускается средняя устойчивость вмещающих пород).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Параметры системы</a:t>
            </a:r>
            <a:r>
              <a:rPr lang="ru-RU" dirty="0" smtClean="0"/>
              <a:t>. Высота этажа 60-80 м, длина блока 60-80 м, ширина блока равна мощности рудной залежи. Расстояние между скреперными ортами принимают 10-12 м, толщина потолочины (</a:t>
            </a:r>
            <a:r>
              <a:rPr lang="ru-RU" dirty="0" err="1" smtClean="0"/>
              <a:t>подштрекового</a:t>
            </a:r>
            <a:r>
              <a:rPr lang="ru-RU" dirty="0" smtClean="0"/>
              <a:t> целика) не менее 8-10 м; толщина отбиваемого слоя - 3-5 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Подготовительно-нарезные работы</a:t>
            </a:r>
            <a:r>
              <a:rPr lang="ru-RU" dirty="0" smtClean="0"/>
              <a:t>. Подготовка включает про­ведение откаточных штреков, соединительных ортов на откаточном горизонте, блоковых восстающих. Нарезка состоит в проведении скреперных штреков, буровых камер и ходков из восстающих, вы­пускных выработок днища (</a:t>
            </a:r>
            <a:r>
              <a:rPr lang="ru-RU" dirty="0" err="1" smtClean="0"/>
              <a:t>дучек</a:t>
            </a:r>
            <a:r>
              <a:rPr lang="ru-RU" dirty="0" smtClean="0"/>
              <a:t>, </a:t>
            </a:r>
            <a:r>
              <a:rPr lang="ru-RU" dirty="0" err="1" smtClean="0"/>
              <a:t>разворонок</a:t>
            </a:r>
            <a:r>
              <a:rPr lang="ru-RU" dirty="0" smtClean="0"/>
              <a:t> </a:t>
            </a:r>
            <a:r>
              <a:rPr lang="ru-RU" dirty="0" err="1" smtClean="0"/>
              <a:t>дучек</a:t>
            </a:r>
            <a:r>
              <a:rPr lang="ru-RU" dirty="0" smtClean="0"/>
              <a:t>), подсечного штрека и отрезного восстающего.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Очистная выемка</a:t>
            </a:r>
            <a:r>
              <a:rPr lang="ru-RU" dirty="0" smtClean="0"/>
              <a:t>. Очистные работы в блоке начинают с расши­рения отрезного восстающего пройденного из подсечного штрека, в отрезную щель. Производят послойную отбойку руды горизонтальными или слабонаклонными веерами скважин. При этом, после отбойки пер­вого слоя, руду из камеры выпускают полностью, а при отбойке второго - </a:t>
            </a:r>
            <a:r>
              <a:rPr lang="ru-RU" dirty="0" err="1" smtClean="0"/>
              <a:t>магазинируют</a:t>
            </a:r>
            <a:r>
              <a:rPr lang="ru-RU" dirty="0" smtClean="0"/>
              <a:t>, выпуская только излишки - 30-40%. Выпуск руды до выпускных воронок днища осуществляется под действием собственного веса. Выпущенную руду по скреперному орту доставля­ют до погрузочных полков, где осуществляют погрузку в откаточные сосуды (вагонетки).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1-откаточные штреки; 2-материально-ходо­вые восстающие; 3-скреперные штреки; 4-буровые камеры; 5-ходки; 6-выпускные выработки днища (дучки, </a:t>
            </a:r>
            <a:r>
              <a:rPr lang="ru-RU" dirty="0" err="1" smtClean="0"/>
              <a:t>разворонки</a:t>
            </a:r>
            <a:r>
              <a:rPr lang="ru-RU" dirty="0" smtClean="0"/>
              <a:t> </a:t>
            </a:r>
            <a:r>
              <a:rPr lang="ru-RU" dirty="0" err="1" smtClean="0"/>
              <a:t>дучек</a:t>
            </a:r>
            <a:r>
              <a:rPr lang="ru-RU" dirty="0" smtClean="0"/>
              <a:t>); 7-замагазинированная руда; 8-потолочина; 9-веерный комплект скважин; 10-соединительные орты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4.13 - Система разработки с магазинированием руды и скважинной отбойкой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Технико-экономические показатели</a:t>
            </a:r>
            <a:r>
              <a:rPr lang="ru-RU" dirty="0" smtClean="0"/>
              <a:t>: потери руды 15-16%; </a:t>
            </a:r>
            <a:r>
              <a:rPr lang="ru-RU" dirty="0" err="1" smtClean="0"/>
              <a:t>ра-зубоживание</a:t>
            </a:r>
            <a:r>
              <a:rPr lang="ru-RU" dirty="0" smtClean="0"/>
              <a:t> руды 15-20%; производительность труда забойного ра­бочего - 60-80 т/смену; расход подготовительно-нарезных вырабо­ток на 1000 т руды 4-6 м; удельный расход ВВ на отбойку - 0,350-0,450 кг/т.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Достоинства</a:t>
            </a:r>
            <a:r>
              <a:rPr lang="ru-RU" dirty="0" smtClean="0"/>
              <a:t>: возможность применения системы при меньшей устойчивости руды и вмещающих пород, чем с отбойкой руды блоками; значительная производительность забойных рабочих; небольшая сто­имость очистных работ; незначительный объем подготови­тельно-нарезных выработок.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Недостатки</a:t>
            </a:r>
            <a:r>
              <a:rPr lang="ru-RU" dirty="0" smtClean="0"/>
              <a:t>: повышенные потери и разубоживание руды; невоз­можность выдачи руды по сортам; частые зависания руды в выпускных выработках днища.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8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CE71C-56D3-4941-B911-D61872D6D8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0" y="0"/>
            <a:ext cx="7572375" cy="5715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Система разработки с магазинированием руды блоками.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4579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43000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lum bright="-18000" contrast="42000"/>
          </a:blip>
          <a:srcRect/>
          <a:stretch>
            <a:fillRect/>
          </a:stretch>
        </p:blipFill>
        <p:spPr bwMode="auto">
          <a:xfrm>
            <a:off x="0" y="571500"/>
            <a:ext cx="4929188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14938" y="357188"/>
            <a:ext cx="3929062" cy="1169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Систему применяют при отработке круто­падающих (не менее 55</a:t>
            </a:r>
            <a:r>
              <a:rPr lang="ru-RU" sz="1400" baseline="30000" dirty="0">
                <a:solidFill>
                  <a:schemeClr val="accent2"/>
                </a:solidFill>
              </a:rPr>
              <a:t>0</a:t>
            </a:r>
            <a:r>
              <a:rPr lang="ru-RU" sz="1400" dirty="0">
                <a:solidFill>
                  <a:schemeClr val="accent2"/>
                </a:solidFill>
              </a:rPr>
              <a:t>) маломощных рудных залежей (0,6-3,0 м) с устойчивой рудой и весьма устойчивыми боковыми породами.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072063" y="1285875"/>
            <a:ext cx="4071937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 Параметры системы: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 Этаж высотой 50-60 м по простиранию разделяют на выемочные блоки длиной 40-60 м. Восстающие через 4-6 м сбивают с очистными камерами ходками.   Расстояние между выпускными выработками днища  не превышают 5-6 м, толщина потолочины составляет в среднем 3-4 м.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928938" y="3071813"/>
            <a:ext cx="6215062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          Технико-экономические показатели: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Потери руды                                                                         -                 5-8%;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Разубоживание руды                                                           -                 5-10%;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Производительность труда забойного рабочего            -      8-12 т/смену;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Удельный расход  ГПР+НАР на 1000 т  руды                -                  6-8 м;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Удельный расход ВВ на отбойку                                       -       0,500-0,750 кг/т.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214813"/>
            <a:ext cx="3000375" cy="2462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/>
              <a:t>1- откаточный штрек; </a:t>
            </a:r>
          </a:p>
          <a:p>
            <a:pPr>
              <a:defRPr/>
            </a:pPr>
            <a:r>
              <a:rPr lang="ru-RU" sz="1400" dirty="0"/>
              <a:t>2- вентиляционный штрек; </a:t>
            </a:r>
          </a:p>
          <a:p>
            <a:pPr>
              <a:defRPr/>
            </a:pPr>
            <a:r>
              <a:rPr lang="ru-RU" sz="1400" dirty="0"/>
              <a:t>3-  МХВ; </a:t>
            </a:r>
          </a:p>
          <a:p>
            <a:pPr>
              <a:defRPr/>
            </a:pPr>
            <a:r>
              <a:rPr lang="ru-RU" sz="1400" dirty="0"/>
              <a:t>4- рудоспуски; </a:t>
            </a:r>
          </a:p>
          <a:p>
            <a:pPr>
              <a:defRPr/>
            </a:pPr>
            <a:r>
              <a:rPr lang="ru-RU" sz="1400" dirty="0"/>
              <a:t>5- скреперный штрек;</a:t>
            </a:r>
          </a:p>
          <a:p>
            <a:pPr>
              <a:defRPr/>
            </a:pPr>
            <a:r>
              <a:rPr lang="ru-RU" sz="1400" dirty="0"/>
              <a:t> 6- выпускные выработки днища ; </a:t>
            </a:r>
          </a:p>
          <a:p>
            <a:pPr>
              <a:defRPr/>
            </a:pPr>
            <a:r>
              <a:rPr lang="ru-RU" sz="1400" dirty="0"/>
              <a:t>7- отрезные восстающие; </a:t>
            </a:r>
          </a:p>
          <a:p>
            <a:pPr>
              <a:defRPr/>
            </a:pPr>
            <a:r>
              <a:rPr lang="ru-RU" sz="1400" dirty="0"/>
              <a:t>8- потолкоуступный забой; </a:t>
            </a:r>
          </a:p>
          <a:p>
            <a:pPr>
              <a:defRPr/>
            </a:pPr>
            <a:r>
              <a:rPr lang="ru-RU" sz="1400" dirty="0"/>
              <a:t>9- замагазинированная руда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/>
              <a:t> 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000375" y="4395788"/>
            <a:ext cx="6143625" cy="2278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Достоинства: </a:t>
            </a:r>
            <a:r>
              <a:rPr lang="ru-RU" sz="1400" dirty="0">
                <a:solidFill>
                  <a:schemeClr val="accent2"/>
                </a:solidFill>
              </a:rPr>
              <a:t>небольшой объем ГПР + НАР; благоприятные условия для работы забойных рабочих и высокая эффективность буровзрывных работ; минимальный объем работ по креплению очистного пространства; высокая интенсивность разработки месторождения.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Недостатки: </a:t>
            </a:r>
            <a:r>
              <a:rPr lang="ru-RU" sz="1400" dirty="0">
                <a:solidFill>
                  <a:schemeClr val="accent2"/>
                </a:solidFill>
              </a:rPr>
              <a:t>довольно ограниченные условия применения (угол падения не менее 55</a:t>
            </a:r>
            <a:r>
              <a:rPr lang="ru-RU" sz="1400" baseline="30000" dirty="0">
                <a:solidFill>
                  <a:schemeClr val="accent2"/>
                </a:solidFill>
              </a:rPr>
              <a:t>0</a:t>
            </a:r>
            <a:r>
              <a:rPr lang="ru-RU" sz="1600" dirty="0">
                <a:solidFill>
                  <a:schemeClr val="accent2"/>
                </a:solidFill>
              </a:rPr>
              <a:t>)</a:t>
            </a:r>
            <a:r>
              <a:rPr lang="ru-RU" sz="1400" baseline="30000" dirty="0">
                <a:solidFill>
                  <a:schemeClr val="accent2"/>
                </a:solidFill>
              </a:rPr>
              <a:t> </a:t>
            </a:r>
            <a:r>
              <a:rPr lang="ru-RU" sz="1400" dirty="0">
                <a:solidFill>
                  <a:schemeClr val="accent2"/>
                </a:solidFill>
              </a:rPr>
              <a:t>, отсутствие резких раздувов и пережимов, недопустимость слеживания, возгорания и окисления руды); невоз­можность выдачи руды из блока по сортам; значительное разубоживание руды отслаивающих вмещающимися породами, в особенности при отработке тонких (до 1,0 м) рудных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0"/>
            <a:ext cx="7956550" cy="54927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Система разработки с магазинированием руды и скважинной отбойкой</a:t>
            </a:r>
          </a:p>
        </p:txBody>
      </p:sp>
      <p:pic>
        <p:nvPicPr>
          <p:cNvPr id="25603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5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lum bright="-12000" contrast="30000"/>
          </a:blip>
          <a:srcRect/>
          <a:stretch>
            <a:fillRect/>
          </a:stretch>
        </p:blipFill>
        <p:spPr>
          <a:xfrm>
            <a:off x="0" y="642938"/>
            <a:ext cx="5503863" cy="3806825"/>
          </a:xfrm>
          <a:noFill/>
        </p:spPr>
      </p:pic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0" y="4643438"/>
            <a:ext cx="40005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/>
              <a:t>1- откаточные штреки; 2 - МХВ; </a:t>
            </a:r>
          </a:p>
          <a:p>
            <a:r>
              <a:rPr lang="ru-RU" sz="1400"/>
              <a:t>3- скреперные штреки;  4- буровые камеры; </a:t>
            </a:r>
          </a:p>
          <a:p>
            <a:r>
              <a:rPr lang="ru-RU" sz="1400"/>
              <a:t>5-ходки;  6- выпускные выработки днища ;                                                                       7- замагазинированная руда;   8 - потолочина;   </a:t>
            </a:r>
          </a:p>
          <a:p>
            <a:r>
              <a:rPr lang="ru-RU" sz="1400"/>
              <a:t> 9 - веерный комплект скважин;  </a:t>
            </a:r>
          </a:p>
          <a:p>
            <a:r>
              <a:rPr lang="ru-RU" sz="1400"/>
              <a:t>10 - соединительные орты;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29250" y="571500"/>
            <a:ext cx="3500438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0" dirty="0"/>
              <a:t> </a:t>
            </a:r>
            <a:r>
              <a:rPr lang="ru-RU" sz="1400" dirty="0">
                <a:solidFill>
                  <a:schemeClr val="accent2"/>
                </a:solidFill>
              </a:rPr>
              <a:t>Систему применяют при отработке круто­падающих мощных и весьма мощных рудных залежей со средней ценностью руды.  Рудный массив и вмещающие породы должны быть устойчивыми (допускается средняя устойчивость вмещающих пород).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500688" y="2071688"/>
            <a:ext cx="3643312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 Параметры системы: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Высота этажа 60-80 м, длина блока 60-80 м, ширина блока равна мощности рудной залежи. Расстояние между скреперными ортами принимают 10-12 м, толщина потолочины не менее 8-10 м; толщина отбиваемого слоя - 3-5 м.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7563" y="3643313"/>
            <a:ext cx="5786437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     Технико-экономические показатели: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Потери руды 15-16%; разубоживание руды           -              15-20%; Производительность труда забойного рабочего      -      60-80 т/смену; Расход подготовительно-нарезных выработок на 1000 т руды   4-6 м; Удельный расход ВВ на отбойку                 -                - 0,350-0,450 кг/т</a:t>
            </a:r>
            <a:r>
              <a:rPr lang="ru-RU" sz="1400" dirty="0"/>
              <a:t>.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786188" y="4786313"/>
            <a:ext cx="5357812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Достоинства: </a:t>
            </a:r>
            <a:r>
              <a:rPr lang="ru-RU" sz="1400" dirty="0">
                <a:solidFill>
                  <a:schemeClr val="accent2"/>
                </a:solidFill>
              </a:rPr>
              <a:t>возможность применения системы при меньшей устойчивости руды и вмещающих пород, чем с отбойкой руды блоками; значительная производительность забойных рабочих; небольшая стоимость очистных работ; незначительный объем подготовительно-нарезных выработок.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Недостатки: </a:t>
            </a:r>
            <a:r>
              <a:rPr lang="ru-RU" sz="1400" dirty="0">
                <a:solidFill>
                  <a:schemeClr val="accent2"/>
                </a:solidFill>
              </a:rPr>
              <a:t>повышенные потери и разубоживание руды; невозможность выдачи руды по сортам; частые зависания руды в выпускных выработках днища.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897</Words>
  <Application>Microsoft Office PowerPoint</Application>
  <PresentationFormat>Экран (4:3)</PresentationFormat>
  <Paragraphs>65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Система разработки с магазинированием руды блоками. </vt:lpstr>
      <vt:lpstr>Система разработки с магазинированием руды и скважинной отбойкой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разработки с магазинированием руды блоками. </dc:title>
  <dc:creator>Админ</dc:creator>
  <cp:lastModifiedBy>Админ</cp:lastModifiedBy>
  <cp:revision>1</cp:revision>
  <dcterms:created xsi:type="dcterms:W3CDTF">2020-09-01T07:48:56Z</dcterms:created>
  <dcterms:modified xsi:type="dcterms:W3CDTF">2020-09-01T07:49:21Z</dcterms:modified>
</cp:coreProperties>
</file>